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A10D0-5EBA-4336-A3FE-28F11B5B4D5E}" v="22" dt="2024-03-08T16:25:5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an Hocking" userId="afd9d168-4b4d-402e-92a3-e54ab0f30632" providerId="ADAL" clId="{67EA10D0-5EBA-4336-A3FE-28F11B5B4D5E}"/>
    <pc:docChg chg="custSel addSld delSld modSld sldOrd addMainMaster delMainMaster modMainMaster">
      <pc:chgData name="Vivian Hocking" userId="afd9d168-4b4d-402e-92a3-e54ab0f30632" providerId="ADAL" clId="{67EA10D0-5EBA-4336-A3FE-28F11B5B4D5E}" dt="2024-03-08T16:28:01.065" v="278" actId="20577"/>
      <pc:docMkLst>
        <pc:docMk/>
      </pc:docMkLst>
      <pc:sldChg chg="addSp delSp modSp del mod">
        <pc:chgData name="Vivian Hocking" userId="afd9d168-4b4d-402e-92a3-e54ab0f30632" providerId="ADAL" clId="{67EA10D0-5EBA-4336-A3FE-28F11B5B4D5E}" dt="2024-03-08T15:44:40.865" v="49" actId="47"/>
        <pc:sldMkLst>
          <pc:docMk/>
          <pc:sldMk cId="3723468985" sldId="256"/>
        </pc:sldMkLst>
        <pc:spChg chg="del">
          <ac:chgData name="Vivian Hocking" userId="afd9d168-4b4d-402e-92a3-e54ab0f30632" providerId="ADAL" clId="{67EA10D0-5EBA-4336-A3FE-28F11B5B4D5E}" dt="2024-03-08T15:44:13.267" v="8" actId="478"/>
          <ac:spMkLst>
            <pc:docMk/>
            <pc:sldMk cId="3723468985" sldId="256"/>
            <ac:spMk id="3" creationId="{395B611C-D651-D2EB-6E42-D14DD9FAB340}"/>
          </ac:spMkLst>
        </pc:spChg>
        <pc:picChg chg="add mod">
          <ac:chgData name="Vivian Hocking" userId="afd9d168-4b4d-402e-92a3-e54ab0f30632" providerId="ADAL" clId="{67EA10D0-5EBA-4336-A3FE-28F11B5B4D5E}" dt="2024-03-08T15:44:09.540" v="7"/>
          <ac:picMkLst>
            <pc:docMk/>
            <pc:sldMk cId="3723468985" sldId="256"/>
            <ac:picMk id="4" creationId="{D03C55F1-6E7E-6581-40C8-8307B25BF226}"/>
          </ac:picMkLst>
        </pc:picChg>
      </pc:sldChg>
      <pc:sldChg chg="del">
        <pc:chgData name="Vivian Hocking" userId="afd9d168-4b4d-402e-92a3-e54ab0f30632" providerId="ADAL" clId="{67EA10D0-5EBA-4336-A3FE-28F11B5B4D5E}" dt="2024-03-08T16:10:48.642" v="117" actId="47"/>
        <pc:sldMkLst>
          <pc:docMk/>
          <pc:sldMk cId="384450356" sldId="257"/>
        </pc:sldMkLst>
      </pc:sldChg>
      <pc:sldChg chg="del">
        <pc:chgData name="Vivian Hocking" userId="afd9d168-4b4d-402e-92a3-e54ab0f30632" providerId="ADAL" clId="{67EA10D0-5EBA-4336-A3FE-28F11B5B4D5E}" dt="2024-03-08T16:10:14.932" v="107" actId="47"/>
        <pc:sldMkLst>
          <pc:docMk/>
          <pc:sldMk cId="3017122778" sldId="258"/>
        </pc:sldMkLst>
      </pc:sldChg>
      <pc:sldChg chg="del">
        <pc:chgData name="Vivian Hocking" userId="afd9d168-4b4d-402e-92a3-e54ab0f30632" providerId="ADAL" clId="{67EA10D0-5EBA-4336-A3FE-28F11B5B4D5E}" dt="2024-03-08T16:11:57.068" v="134" actId="47"/>
        <pc:sldMkLst>
          <pc:docMk/>
          <pc:sldMk cId="1128707039" sldId="259"/>
        </pc:sldMkLst>
      </pc:sldChg>
      <pc:sldChg chg="del">
        <pc:chgData name="Vivian Hocking" userId="afd9d168-4b4d-402e-92a3-e54ab0f30632" providerId="ADAL" clId="{67EA10D0-5EBA-4336-A3FE-28F11B5B4D5E}" dt="2024-03-08T16:11:28.658" v="125" actId="47"/>
        <pc:sldMkLst>
          <pc:docMk/>
          <pc:sldMk cId="3145421829" sldId="260"/>
        </pc:sldMkLst>
      </pc:sldChg>
      <pc:sldChg chg="del">
        <pc:chgData name="Vivian Hocking" userId="afd9d168-4b4d-402e-92a3-e54ab0f30632" providerId="ADAL" clId="{67EA10D0-5EBA-4336-A3FE-28F11B5B4D5E}" dt="2024-03-08T16:12:27.734" v="142" actId="47"/>
        <pc:sldMkLst>
          <pc:docMk/>
          <pc:sldMk cId="1899828760" sldId="261"/>
        </pc:sldMkLst>
      </pc:sldChg>
      <pc:sldChg chg="del">
        <pc:chgData name="Vivian Hocking" userId="afd9d168-4b4d-402e-92a3-e54ab0f30632" providerId="ADAL" clId="{67EA10D0-5EBA-4336-A3FE-28F11B5B4D5E}" dt="2024-03-08T16:12:46.131" v="148" actId="47"/>
        <pc:sldMkLst>
          <pc:docMk/>
          <pc:sldMk cId="2956820626" sldId="262"/>
        </pc:sldMkLst>
      </pc:sldChg>
      <pc:sldChg chg="modSp add del mod setBg">
        <pc:chgData name="Vivian Hocking" userId="afd9d168-4b4d-402e-92a3-e54ab0f30632" providerId="ADAL" clId="{67EA10D0-5EBA-4336-A3FE-28F11B5B4D5E}" dt="2024-03-08T15:46:09.650" v="100" actId="313"/>
        <pc:sldMkLst>
          <pc:docMk/>
          <pc:sldMk cId="1461858914" sldId="263"/>
        </pc:sldMkLst>
        <pc:spChg chg="mod">
          <ac:chgData name="Vivian Hocking" userId="afd9d168-4b4d-402e-92a3-e54ab0f30632" providerId="ADAL" clId="{67EA10D0-5EBA-4336-A3FE-28F11B5B4D5E}" dt="2024-03-08T15:46:09.650" v="100" actId="313"/>
          <ac:spMkLst>
            <pc:docMk/>
            <pc:sldMk cId="1461858914" sldId="263"/>
            <ac:spMk id="2" creationId="{00000000-0000-0000-0000-000000000000}"/>
          </ac:spMkLst>
        </pc:spChg>
      </pc:sldChg>
      <pc:sldChg chg="add ord">
        <pc:chgData name="Vivian Hocking" userId="afd9d168-4b4d-402e-92a3-e54ab0f30632" providerId="ADAL" clId="{67EA10D0-5EBA-4336-A3FE-28F11B5B4D5E}" dt="2024-03-08T15:44:57.547" v="53"/>
        <pc:sldMkLst>
          <pc:docMk/>
          <pc:sldMk cId="45572587" sldId="264"/>
        </pc:sldMkLst>
      </pc:sldChg>
      <pc:sldChg chg="modSp add mod ord">
        <pc:chgData name="Vivian Hocking" userId="afd9d168-4b4d-402e-92a3-e54ab0f30632" providerId="ADAL" clId="{67EA10D0-5EBA-4336-A3FE-28F11B5B4D5E}" dt="2024-03-08T16:28:01.065" v="278" actId="20577"/>
        <pc:sldMkLst>
          <pc:docMk/>
          <pc:sldMk cId="754203552" sldId="265"/>
        </pc:sldMkLst>
        <pc:spChg chg="mod">
          <ac:chgData name="Vivian Hocking" userId="afd9d168-4b4d-402e-92a3-e54ab0f30632" providerId="ADAL" clId="{67EA10D0-5EBA-4336-A3FE-28F11B5B4D5E}" dt="2024-03-08T15:45:53.540" v="99" actId="20577"/>
          <ac:spMkLst>
            <pc:docMk/>
            <pc:sldMk cId="754203552" sldId="265"/>
            <ac:spMk id="3" creationId="{B25C5001-E924-8146-852C-CA2C75362DC9}"/>
          </ac:spMkLst>
        </pc:spChg>
        <pc:spChg chg="mod">
          <ac:chgData name="Vivian Hocking" userId="afd9d168-4b4d-402e-92a3-e54ab0f30632" providerId="ADAL" clId="{67EA10D0-5EBA-4336-A3FE-28F11B5B4D5E}" dt="2024-03-08T16:28:01.065" v="278" actId="20577"/>
          <ac:spMkLst>
            <pc:docMk/>
            <pc:sldMk cId="754203552" sldId="265"/>
            <ac:spMk id="4" creationId="{313AF120-D8C9-D5B2-9DE8-FFA2D6274740}"/>
          </ac:spMkLst>
        </pc:spChg>
      </pc:sldChg>
      <pc:sldChg chg="addSp delSp modSp add mod">
        <pc:chgData name="Vivian Hocking" userId="afd9d168-4b4d-402e-92a3-e54ab0f30632" providerId="ADAL" clId="{67EA10D0-5EBA-4336-A3FE-28F11B5B4D5E}" dt="2024-03-08T16:25:47.287" v="205" actId="21"/>
        <pc:sldMkLst>
          <pc:docMk/>
          <pc:sldMk cId="4019344553" sldId="266"/>
        </pc:sldMkLst>
        <pc:spChg chg="del">
          <ac:chgData name="Vivian Hocking" userId="afd9d168-4b4d-402e-92a3-e54ab0f30632" providerId="ADAL" clId="{67EA10D0-5EBA-4336-A3FE-28F11B5B4D5E}" dt="2024-03-08T16:09:55.276" v="104" actId="478"/>
          <ac:spMkLst>
            <pc:docMk/>
            <pc:sldMk cId="4019344553" sldId="266"/>
            <ac:spMk id="4" creationId="{49A17DD7-58ED-BF15-15BC-8264036715F3}"/>
          </ac:spMkLst>
        </pc:spChg>
        <pc:spChg chg="mod">
          <ac:chgData name="Vivian Hocking" userId="afd9d168-4b4d-402e-92a3-e54ab0f30632" providerId="ADAL" clId="{67EA10D0-5EBA-4336-A3FE-28F11B5B4D5E}" dt="2024-03-08T16:10:08.068" v="106"/>
          <ac:spMkLst>
            <pc:docMk/>
            <pc:sldMk cId="4019344553" sldId="266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19:17.898" v="155" actId="27636"/>
          <ac:spMkLst>
            <pc:docMk/>
            <pc:sldMk cId="4019344553" sldId="266"/>
            <ac:spMk id="6" creationId="{2F7E59A4-06FA-0A4D-82CC-3CE213A3437F}"/>
          </ac:spMkLst>
        </pc:spChg>
        <pc:picChg chg="del">
          <ac:chgData name="Vivian Hocking" userId="afd9d168-4b4d-402e-92a3-e54ab0f30632" providerId="ADAL" clId="{67EA10D0-5EBA-4336-A3FE-28F11B5B4D5E}" dt="2024-03-08T16:19:32.877" v="158" actId="478"/>
          <ac:picMkLst>
            <pc:docMk/>
            <pc:sldMk cId="4019344553" sldId="266"/>
            <ac:picMk id="3" creationId="{6210800C-FE6A-1D48-7D70-56BE14D6C46B}"/>
          </ac:picMkLst>
        </pc:picChg>
        <pc:picChg chg="del">
          <ac:chgData name="Vivian Hocking" userId="afd9d168-4b4d-402e-92a3-e54ab0f30632" providerId="ADAL" clId="{67EA10D0-5EBA-4336-A3FE-28F11B5B4D5E}" dt="2024-03-08T16:19:31.069" v="157" actId="478"/>
          <ac:picMkLst>
            <pc:docMk/>
            <pc:sldMk cId="4019344553" sldId="266"/>
            <ac:picMk id="7" creationId="{B234CF5A-3FAC-1FC2-FD55-11A1D3485FE4}"/>
          </ac:picMkLst>
        </pc:picChg>
        <pc:picChg chg="add mod modCrop">
          <ac:chgData name="Vivian Hocking" userId="afd9d168-4b4d-402e-92a3-e54ab0f30632" providerId="ADAL" clId="{67EA10D0-5EBA-4336-A3FE-28F11B5B4D5E}" dt="2024-03-08T16:19:37.497" v="159" actId="1076"/>
          <ac:picMkLst>
            <pc:docMk/>
            <pc:sldMk cId="4019344553" sldId="266"/>
            <ac:picMk id="8" creationId="{6C6A603E-394F-BBA6-DB92-D6D14E0DA865}"/>
          </ac:picMkLst>
        </pc:picChg>
        <pc:picChg chg="add del mod modCrop">
          <ac:chgData name="Vivian Hocking" userId="afd9d168-4b4d-402e-92a3-e54ab0f30632" providerId="ADAL" clId="{67EA10D0-5EBA-4336-A3FE-28F11B5B4D5E}" dt="2024-03-08T16:25:47.287" v="205" actId="21"/>
          <ac:picMkLst>
            <pc:docMk/>
            <pc:sldMk cId="4019344553" sldId="266"/>
            <ac:picMk id="9" creationId="{A6E502F1-508E-4308-0AAC-29AA0D8903FE}"/>
          </ac:picMkLst>
        </pc:picChg>
        <pc:picChg chg="add mod ord">
          <ac:chgData name="Vivian Hocking" userId="afd9d168-4b4d-402e-92a3-e54ab0f30632" providerId="ADAL" clId="{67EA10D0-5EBA-4336-A3FE-28F11B5B4D5E}" dt="2024-03-08T16:25:45.986" v="204" actId="167"/>
          <ac:picMkLst>
            <pc:docMk/>
            <pc:sldMk cId="4019344553" sldId="266"/>
            <ac:picMk id="10" creationId="{E6B18882-CBE7-425B-1350-C6B283D953A8}"/>
          </ac:picMkLst>
        </pc:picChg>
      </pc:sldChg>
      <pc:sldChg chg="addSp delSp modSp add mod">
        <pc:chgData name="Vivian Hocking" userId="afd9d168-4b4d-402e-92a3-e54ab0f30632" providerId="ADAL" clId="{67EA10D0-5EBA-4336-A3FE-28F11B5B4D5E}" dt="2024-03-08T16:22:59.428" v="186" actId="18131"/>
        <pc:sldMkLst>
          <pc:docMk/>
          <pc:sldMk cId="760761223" sldId="267"/>
        </pc:sldMkLst>
        <pc:spChg chg="mod">
          <ac:chgData name="Vivian Hocking" userId="afd9d168-4b4d-402e-92a3-e54ab0f30632" providerId="ADAL" clId="{67EA10D0-5EBA-4336-A3FE-28F11B5B4D5E}" dt="2024-03-08T16:10:30.369" v="111"/>
          <ac:spMkLst>
            <pc:docMk/>
            <pc:sldMk cId="760761223" sldId="267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10:44.373" v="116" actId="27636"/>
          <ac:spMkLst>
            <pc:docMk/>
            <pc:sldMk cId="760761223" sldId="267"/>
            <ac:spMk id="6" creationId="{2F7E59A4-06FA-0A4D-82CC-3CE213A3437F}"/>
          </ac:spMkLst>
        </pc:spChg>
        <pc:picChg chg="del">
          <ac:chgData name="Vivian Hocking" userId="afd9d168-4b4d-402e-92a3-e54ab0f30632" providerId="ADAL" clId="{67EA10D0-5EBA-4336-A3FE-28F11B5B4D5E}" dt="2024-03-08T16:21:25.230" v="166" actId="478"/>
          <ac:picMkLst>
            <pc:docMk/>
            <pc:sldMk cId="760761223" sldId="267"/>
            <ac:picMk id="3" creationId="{6210800C-FE6A-1D48-7D70-56BE14D6C46B}"/>
          </ac:picMkLst>
        </pc:picChg>
        <pc:picChg chg="add del mod">
          <ac:chgData name="Vivian Hocking" userId="afd9d168-4b4d-402e-92a3-e54ab0f30632" providerId="ADAL" clId="{67EA10D0-5EBA-4336-A3FE-28F11B5B4D5E}" dt="2024-03-08T16:21:12.009" v="161" actId="21"/>
          <ac:picMkLst>
            <pc:docMk/>
            <pc:sldMk cId="760761223" sldId="267"/>
            <ac:picMk id="4" creationId="{0B938D70-7841-4081-2BC7-AAE48D592CD5}"/>
          </ac:picMkLst>
        </pc:picChg>
        <pc:picChg chg="del">
          <ac:chgData name="Vivian Hocking" userId="afd9d168-4b4d-402e-92a3-e54ab0f30632" providerId="ADAL" clId="{67EA10D0-5EBA-4336-A3FE-28F11B5B4D5E}" dt="2024-03-08T16:21:21.866" v="164" actId="478"/>
          <ac:picMkLst>
            <pc:docMk/>
            <pc:sldMk cId="760761223" sldId="267"/>
            <ac:picMk id="7" creationId="{B234CF5A-3FAC-1FC2-FD55-11A1D3485FE4}"/>
          </ac:picMkLst>
        </pc:picChg>
        <pc:picChg chg="add mod">
          <ac:chgData name="Vivian Hocking" userId="afd9d168-4b4d-402e-92a3-e54ab0f30632" providerId="ADAL" clId="{67EA10D0-5EBA-4336-A3FE-28F11B5B4D5E}" dt="2024-03-08T16:21:27.470" v="167" actId="1076"/>
          <ac:picMkLst>
            <pc:docMk/>
            <pc:sldMk cId="760761223" sldId="267"/>
            <ac:picMk id="8" creationId="{69A3DEDC-4BB1-A633-9733-86C929C3085F}"/>
          </ac:picMkLst>
        </pc:picChg>
        <pc:picChg chg="add mod modCrop">
          <ac:chgData name="Vivian Hocking" userId="afd9d168-4b4d-402e-92a3-e54ab0f30632" providerId="ADAL" clId="{67EA10D0-5EBA-4336-A3FE-28F11B5B4D5E}" dt="2024-03-08T16:22:59.428" v="186" actId="18131"/>
          <ac:picMkLst>
            <pc:docMk/>
            <pc:sldMk cId="760761223" sldId="267"/>
            <ac:picMk id="10" creationId="{BA5DD62E-FDC3-B697-6C8A-7FFA987FC721}"/>
          </ac:picMkLst>
        </pc:picChg>
      </pc:sldChg>
      <pc:sldChg chg="addSp delSp modSp add mod">
        <pc:chgData name="Vivian Hocking" userId="afd9d168-4b4d-402e-92a3-e54ab0f30632" providerId="ADAL" clId="{67EA10D0-5EBA-4336-A3FE-28F11B5B4D5E}" dt="2024-03-08T16:22:24.550" v="181" actId="1076"/>
        <pc:sldMkLst>
          <pc:docMk/>
          <pc:sldMk cId="469352041" sldId="268"/>
        </pc:sldMkLst>
        <pc:spChg chg="mod">
          <ac:chgData name="Vivian Hocking" userId="afd9d168-4b4d-402e-92a3-e54ab0f30632" providerId="ADAL" clId="{67EA10D0-5EBA-4336-A3FE-28F11B5B4D5E}" dt="2024-03-08T16:11:06.641" v="121"/>
          <ac:spMkLst>
            <pc:docMk/>
            <pc:sldMk cId="469352041" sldId="268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11:21.118" v="124" actId="14100"/>
          <ac:spMkLst>
            <pc:docMk/>
            <pc:sldMk cId="469352041" sldId="268"/>
            <ac:spMk id="6" creationId="{2F7E59A4-06FA-0A4D-82CC-3CE213A3437F}"/>
          </ac:spMkLst>
        </pc:spChg>
        <pc:picChg chg="add mod">
          <ac:chgData name="Vivian Hocking" userId="afd9d168-4b4d-402e-92a3-e54ab0f30632" providerId="ADAL" clId="{67EA10D0-5EBA-4336-A3FE-28F11B5B4D5E}" dt="2024-03-08T16:22:24.550" v="181" actId="1076"/>
          <ac:picMkLst>
            <pc:docMk/>
            <pc:sldMk cId="469352041" sldId="268"/>
            <ac:picMk id="2" creationId="{A0C1A265-B2D0-C4D6-EDC7-986B8BC0BC4E}"/>
          </ac:picMkLst>
        </pc:picChg>
        <pc:picChg chg="del">
          <ac:chgData name="Vivian Hocking" userId="afd9d168-4b4d-402e-92a3-e54ab0f30632" providerId="ADAL" clId="{67EA10D0-5EBA-4336-A3FE-28F11B5B4D5E}" dt="2024-03-08T16:22:22.108" v="180" actId="478"/>
          <ac:picMkLst>
            <pc:docMk/>
            <pc:sldMk cId="469352041" sldId="268"/>
            <ac:picMk id="3" creationId="{6210800C-FE6A-1D48-7D70-56BE14D6C46B}"/>
          </ac:picMkLst>
        </pc:picChg>
        <pc:picChg chg="del">
          <ac:chgData name="Vivian Hocking" userId="afd9d168-4b4d-402e-92a3-e54ab0f30632" providerId="ADAL" clId="{67EA10D0-5EBA-4336-A3FE-28F11B5B4D5E}" dt="2024-03-08T16:22:19.688" v="178" actId="478"/>
          <ac:picMkLst>
            <pc:docMk/>
            <pc:sldMk cId="469352041" sldId="268"/>
            <ac:picMk id="7" creationId="{B234CF5A-3FAC-1FC2-FD55-11A1D3485FE4}"/>
          </ac:picMkLst>
        </pc:picChg>
      </pc:sldChg>
      <pc:sldChg chg="addSp modSp add mod ord">
        <pc:chgData name="Vivian Hocking" userId="afd9d168-4b4d-402e-92a3-e54ab0f30632" providerId="ADAL" clId="{67EA10D0-5EBA-4336-A3FE-28F11B5B4D5E}" dt="2024-03-08T16:24:02.377" v="192" actId="18131"/>
        <pc:sldMkLst>
          <pc:docMk/>
          <pc:sldMk cId="1289778923" sldId="269"/>
        </pc:sldMkLst>
        <pc:spChg chg="mod">
          <ac:chgData name="Vivian Hocking" userId="afd9d168-4b4d-402e-92a3-e54ab0f30632" providerId="ADAL" clId="{67EA10D0-5EBA-4336-A3FE-28F11B5B4D5E}" dt="2024-03-08T16:11:53.172" v="133"/>
          <ac:spMkLst>
            <pc:docMk/>
            <pc:sldMk cId="1289778923" sldId="269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11:45.817" v="132" actId="27636"/>
          <ac:spMkLst>
            <pc:docMk/>
            <pc:sldMk cId="1289778923" sldId="269"/>
            <ac:spMk id="6" creationId="{2F7E59A4-06FA-0A4D-82CC-3CE213A3437F}"/>
          </ac:spMkLst>
        </pc:spChg>
        <pc:picChg chg="add mod modCrop">
          <ac:chgData name="Vivian Hocking" userId="afd9d168-4b4d-402e-92a3-e54ab0f30632" providerId="ADAL" clId="{67EA10D0-5EBA-4336-A3FE-28F11B5B4D5E}" dt="2024-03-08T16:24:02.377" v="192" actId="18131"/>
          <ac:picMkLst>
            <pc:docMk/>
            <pc:sldMk cId="1289778923" sldId="269"/>
            <ac:picMk id="4" creationId="{0592CEDF-AACF-30CA-12B3-B984449B93F3}"/>
          </ac:picMkLst>
        </pc:picChg>
      </pc:sldChg>
      <pc:sldChg chg="addSp modSp add mod">
        <pc:chgData name="Vivian Hocking" userId="afd9d168-4b4d-402e-92a3-e54ab0f30632" providerId="ADAL" clId="{67EA10D0-5EBA-4336-A3FE-28F11B5B4D5E}" dt="2024-03-08T16:25:29.434" v="201" actId="948"/>
        <pc:sldMkLst>
          <pc:docMk/>
          <pc:sldMk cId="50453127" sldId="270"/>
        </pc:sldMkLst>
        <pc:spChg chg="mod">
          <ac:chgData name="Vivian Hocking" userId="afd9d168-4b4d-402e-92a3-e54ab0f30632" providerId="ADAL" clId="{67EA10D0-5EBA-4336-A3FE-28F11B5B4D5E}" dt="2024-03-08T16:12:21.323" v="141"/>
          <ac:spMkLst>
            <pc:docMk/>
            <pc:sldMk cId="50453127" sldId="270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25:29.434" v="201" actId="948"/>
          <ac:spMkLst>
            <pc:docMk/>
            <pc:sldMk cId="50453127" sldId="270"/>
            <ac:spMk id="6" creationId="{2F7E59A4-06FA-0A4D-82CC-3CE213A3437F}"/>
          </ac:spMkLst>
        </pc:spChg>
        <pc:picChg chg="add mod modCrop">
          <ac:chgData name="Vivian Hocking" userId="afd9d168-4b4d-402e-92a3-e54ab0f30632" providerId="ADAL" clId="{67EA10D0-5EBA-4336-A3FE-28F11B5B4D5E}" dt="2024-03-08T16:24:41.104" v="197" actId="732"/>
          <ac:picMkLst>
            <pc:docMk/>
            <pc:sldMk cId="50453127" sldId="270"/>
            <ac:picMk id="4" creationId="{5B519E58-AD34-8112-90BF-3519AC05ED69}"/>
          </ac:picMkLst>
        </pc:picChg>
      </pc:sldChg>
      <pc:sldChg chg="addSp delSp modSp add mod ord">
        <pc:chgData name="Vivian Hocking" userId="afd9d168-4b4d-402e-92a3-e54ab0f30632" providerId="ADAL" clId="{67EA10D0-5EBA-4336-A3FE-28F11B5B4D5E}" dt="2024-03-08T16:25:50.005" v="207"/>
        <pc:sldMkLst>
          <pc:docMk/>
          <pc:sldMk cId="4189439283" sldId="271"/>
        </pc:sldMkLst>
        <pc:spChg chg="mod">
          <ac:chgData name="Vivian Hocking" userId="afd9d168-4b4d-402e-92a3-e54ab0f30632" providerId="ADAL" clId="{67EA10D0-5EBA-4336-A3FE-28F11B5B4D5E}" dt="2024-03-08T16:12:44.465" v="147"/>
          <ac:spMkLst>
            <pc:docMk/>
            <pc:sldMk cId="4189439283" sldId="271"/>
            <ac:spMk id="5" creationId="{66B772CD-0C5F-3C48-B7DF-7CD0123B7E98}"/>
          </ac:spMkLst>
        </pc:spChg>
        <pc:spChg chg="mod">
          <ac:chgData name="Vivian Hocking" userId="afd9d168-4b4d-402e-92a3-e54ab0f30632" providerId="ADAL" clId="{67EA10D0-5EBA-4336-A3FE-28F11B5B4D5E}" dt="2024-03-08T16:25:19.149" v="200" actId="33524"/>
          <ac:spMkLst>
            <pc:docMk/>
            <pc:sldMk cId="4189439283" sldId="271"/>
            <ac:spMk id="6" creationId="{2F7E59A4-06FA-0A4D-82CC-3CE213A3437F}"/>
          </ac:spMkLst>
        </pc:spChg>
        <pc:picChg chg="add mod">
          <ac:chgData name="Vivian Hocking" userId="afd9d168-4b4d-402e-92a3-e54ab0f30632" providerId="ADAL" clId="{67EA10D0-5EBA-4336-A3FE-28F11B5B4D5E}" dt="2024-03-08T16:25:50.005" v="207"/>
          <ac:picMkLst>
            <pc:docMk/>
            <pc:sldMk cId="4189439283" sldId="271"/>
            <ac:picMk id="2" creationId="{C6241E4B-8CAD-64A7-7ED7-789993CB9E04}"/>
          </ac:picMkLst>
        </pc:picChg>
        <pc:picChg chg="del">
          <ac:chgData name="Vivian Hocking" userId="afd9d168-4b4d-402e-92a3-e54ab0f30632" providerId="ADAL" clId="{67EA10D0-5EBA-4336-A3FE-28F11B5B4D5E}" dt="2024-03-08T16:25:49.724" v="206" actId="478"/>
          <ac:picMkLst>
            <pc:docMk/>
            <pc:sldMk cId="4189439283" sldId="271"/>
            <ac:picMk id="3" creationId="{6210800C-FE6A-1D48-7D70-56BE14D6C46B}"/>
          </ac:picMkLst>
        </pc:picChg>
        <pc:picChg chg="del">
          <ac:chgData name="Vivian Hocking" userId="afd9d168-4b4d-402e-92a3-e54ab0f30632" providerId="ADAL" clId="{67EA10D0-5EBA-4336-A3FE-28F11B5B4D5E}" dt="2024-03-08T16:25:41.469" v="202" actId="21"/>
          <ac:picMkLst>
            <pc:docMk/>
            <pc:sldMk cId="4189439283" sldId="271"/>
            <ac:picMk id="7" creationId="{B234CF5A-3FAC-1FC2-FD55-11A1D3485FE4}"/>
          </ac:picMkLst>
        </pc:picChg>
      </pc:sldChg>
      <pc:sldMasterChg chg="add addSldLayout">
        <pc:chgData name="Vivian Hocking" userId="afd9d168-4b4d-402e-92a3-e54ab0f30632" providerId="ADAL" clId="{67EA10D0-5EBA-4336-A3FE-28F11B5B4D5E}" dt="2024-03-08T15:45:05.066" v="54" actId="27028"/>
        <pc:sldMasterMkLst>
          <pc:docMk/>
          <pc:sldMasterMk cId="456511734" sldId="2147483648"/>
        </pc:sldMasterMkLst>
        <pc:sldLayoutChg chg="add">
          <pc:chgData name="Vivian Hocking" userId="afd9d168-4b4d-402e-92a3-e54ab0f30632" providerId="ADAL" clId="{67EA10D0-5EBA-4336-A3FE-28F11B5B4D5E}" dt="2024-03-08T15:44:24.030" v="9" actId="27028"/>
          <pc:sldLayoutMkLst>
            <pc:docMk/>
            <pc:sldMasterMk cId="456511734" sldId="2147483648"/>
            <pc:sldLayoutMk cId="1781126254" sldId="2147483649"/>
          </pc:sldLayoutMkLst>
        </pc:sldLayoutChg>
        <pc:sldLayoutChg chg="add">
          <pc:chgData name="Vivian Hocking" userId="afd9d168-4b4d-402e-92a3-e54ab0f30632" providerId="ADAL" clId="{67EA10D0-5EBA-4336-A3FE-28F11B5B4D5E}" dt="2024-03-08T15:45:05.066" v="54" actId="27028"/>
          <pc:sldLayoutMkLst>
            <pc:docMk/>
            <pc:sldMasterMk cId="456511734" sldId="2147483648"/>
            <pc:sldLayoutMk cId="1614395445" sldId="2147483650"/>
          </pc:sldLayoutMkLst>
        </pc:sldLayoutChg>
      </pc:sldMasterChg>
      <pc:sldMasterChg chg="modSp del replId setBg delSldLayout modSldLayout">
        <pc:chgData name="Vivian Hocking" userId="afd9d168-4b4d-402e-92a3-e54ab0f30632" providerId="ADAL" clId="{67EA10D0-5EBA-4336-A3FE-28F11B5B4D5E}" dt="2024-03-08T16:12:46.131" v="148" actId="47"/>
        <pc:sldMasterMkLst>
          <pc:docMk/>
          <pc:sldMasterMk cId="85634470" sldId="2147483660"/>
        </pc:sldMasterMkLst>
        <pc:spChg chg="mod">
          <ac:chgData name="Vivian Hocking" userId="afd9d168-4b4d-402e-92a3-e54ab0f30632" providerId="ADAL" clId="{67EA10D0-5EBA-4336-A3FE-28F11B5B4D5E}" dt="2024-03-08T15:43:46.084" v="5" actId="207"/>
          <ac:spMkLst>
            <pc:docMk/>
            <pc:sldMasterMk cId="85634470" sldId="2147483660"/>
            <ac:spMk id="2" creationId="{CDF6FDAA-C7F3-2AC9-C267-7F4F987DAEE8}"/>
          </ac:spMkLst>
        </pc:spChg>
        <pc:spChg chg="mod">
          <ac:chgData name="Vivian Hocking" userId="afd9d168-4b4d-402e-92a3-e54ab0f30632" providerId="ADAL" clId="{67EA10D0-5EBA-4336-A3FE-28F11B5B4D5E}" dt="2024-03-08T15:43:50.071" v="6" actId="207"/>
          <ac:spMkLst>
            <pc:docMk/>
            <pc:sldMasterMk cId="85634470" sldId="2147483660"/>
            <ac:spMk id="3" creationId="{3CD79BEC-64E1-0203-A16E-DE75EEC00B53}"/>
          </ac:spMkLst>
        </pc:sp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3730672616" sldId="2147483651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854784905" sldId="2147483652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1851202874" sldId="2147483653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4004097487" sldId="2147483654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4127065541" sldId="2147483655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3980489006" sldId="2147483656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1587001589" sldId="2147483657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4293540310" sldId="2147483658"/>
          </pc:sldLayoutMkLst>
        </pc:sldLayoutChg>
        <pc:sldLayoutChg chg="del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1860504263" sldId="2147483659"/>
          </pc:sldLayoutMkLst>
        </pc:sldLayoutChg>
        <pc:sldLayoutChg chg="del replId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4083060097" sldId="2147483661"/>
          </pc:sldLayoutMkLst>
        </pc:sldLayoutChg>
        <pc:sldLayoutChg chg="del replId setBg">
          <pc:chgData name="Vivian Hocking" userId="afd9d168-4b4d-402e-92a3-e54ab0f30632" providerId="ADAL" clId="{67EA10D0-5EBA-4336-A3FE-28F11B5B4D5E}" dt="2024-03-08T16:12:46.131" v="148" actId="47"/>
          <pc:sldLayoutMkLst>
            <pc:docMk/>
            <pc:sldMasterMk cId="85634470" sldId="2147483660"/>
            <pc:sldLayoutMk cId="3671150258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562BB-D603-4BA8-B0EE-EEF9B4BBC536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2E73B-05A9-47F5-A3AC-15426160EF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53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3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3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>Network attack detection &amp; defense</a:t>
            </a:r>
            <a:endParaRPr lang="en-US" sz="5400" b="1" dirty="0"/>
          </a:p>
        </p:txBody>
      </p:sp>
      <p:pic>
        <p:nvPicPr>
          <p:cNvPr id="3" name="Picture 2" descr="University of Plymouth logo.">
            <a:extLst>
              <a:ext uri="{FF2B5EF4-FFF2-40B4-BE49-F238E27FC236}">
                <a16:creationId xmlns:a16="http://schemas.microsoft.com/office/drawing/2014/main" id="{5A27888F-1112-C4F5-AEA5-861BE9202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477" y="6135630"/>
            <a:ext cx="2091035" cy="4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117-D7EC-734A-BB39-4D90C2B9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5001-E924-8146-852C-CA2C7536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329"/>
            <a:ext cx="10515600" cy="1784158"/>
          </a:xfrm>
        </p:spPr>
        <p:txBody>
          <a:bodyPr>
            <a:normAutofit/>
          </a:bodyPr>
          <a:lstStyle/>
          <a:p>
            <a:r>
              <a:rPr lang="en-US" dirty="0"/>
              <a:t>Authentication:</a:t>
            </a:r>
          </a:p>
          <a:p>
            <a:pPr lvl="1"/>
            <a:r>
              <a:rPr lang="en-US" dirty="0"/>
              <a:t>Denial of service attacks</a:t>
            </a:r>
          </a:p>
          <a:p>
            <a:pPr lvl="1"/>
            <a:r>
              <a:rPr lang="en-US" dirty="0"/>
              <a:t>Attack mitigation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3AF120-D8C9-D5B2-9DE8-FFA2D6274740}"/>
              </a:ext>
            </a:extLst>
          </p:cNvPr>
          <p:cNvSpPr txBox="1">
            <a:spLocks/>
          </p:cNvSpPr>
          <p:nvPr/>
        </p:nvSpPr>
        <p:spPr>
          <a:xfrm>
            <a:off x="838200" y="3349488"/>
            <a:ext cx="10515600" cy="178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for this session:</a:t>
            </a:r>
          </a:p>
          <a:p>
            <a:pPr lvl="1"/>
            <a:r>
              <a:rPr lang="en-US" dirty="0"/>
              <a:t>Linux router</a:t>
            </a:r>
          </a:p>
          <a:p>
            <a:pPr lvl="1"/>
            <a:r>
              <a:rPr lang="en-US" dirty="0"/>
              <a:t>VMWare Workstation or VMWare Player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Device and padlock">
            <a:extLst>
              <a:ext uri="{FF2B5EF4-FFF2-40B4-BE49-F238E27FC236}">
                <a16:creationId xmlns:a16="http://schemas.microsoft.com/office/drawing/2014/main" id="{6F8CC511-E8F3-B037-FA76-E5A92CCA2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bstract purple and blue laser like lights">
            <a:extLst>
              <a:ext uri="{FF2B5EF4-FFF2-40B4-BE49-F238E27FC236}">
                <a16:creationId xmlns:a16="http://schemas.microsoft.com/office/drawing/2014/main" id="{E6B18882-CBE7-425B-1350-C6B283D9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Denial of Service attacks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Mechanisms to deny legitimate users or hosts access to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service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Network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Internet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Mounted via a range of methods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Block access to network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Block access to Internet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Block access to a web server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Etc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600" b="0" i="0" dirty="0">
              <a:effectLst/>
              <a:latin typeface="+mn-lt"/>
            </a:endParaRPr>
          </a:p>
        </p:txBody>
      </p:sp>
      <p:pic>
        <p:nvPicPr>
          <p:cNvPr id="8" name="Picture 7" descr="Ethernet cables connected to a networking patch">
            <a:extLst>
              <a:ext uri="{FF2B5EF4-FFF2-40B4-BE49-F238E27FC236}">
                <a16:creationId xmlns:a16="http://schemas.microsoft.com/office/drawing/2014/main" id="{6C6A603E-394F-BBA6-DB92-D6D14E0DA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Block access to the network - attack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One example – DHCP</a:t>
            </a:r>
          </a:p>
          <a:p>
            <a:pPr lvl="1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Used by typical hosts to get an IP address and access the network</a:t>
            </a:r>
          </a:p>
          <a:p>
            <a:pPr lvl="1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Based on a DHCP server that leases IP addresses from a pool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Examples of attacks</a:t>
            </a:r>
          </a:p>
          <a:p>
            <a:pPr lvl="1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Rogue DHCP server – server that connects to the network and leases IP addresses in the wrong range </a:t>
            </a:r>
          </a:p>
          <a:p>
            <a:pPr lvl="1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DHCP starvation attack – attacker that uses up all the IP addresses in the DHCP server pool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Detection – clients do not get an IP address or get a “wrong” IP address and cannot connect to the Internet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600" b="0" i="0" dirty="0">
              <a:effectLst/>
              <a:latin typeface="+mn-lt"/>
            </a:endParaRPr>
          </a:p>
        </p:txBody>
      </p:sp>
      <p:pic>
        <p:nvPicPr>
          <p:cNvPr id="8" name="Picture 7" descr="Ethernet cables connected to a networking patch">
            <a:extLst>
              <a:ext uri="{FF2B5EF4-FFF2-40B4-BE49-F238E27FC236}">
                <a16:creationId xmlns:a16="http://schemas.microsoft.com/office/drawing/2014/main" id="{69A3DEDC-4BB1-A633-9733-86C929C3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10" name="Picture 9" descr="Close-up of a server network panel with lights and cables">
            <a:extLst>
              <a:ext uri="{FF2B5EF4-FFF2-40B4-BE49-F238E27FC236}">
                <a16:creationId xmlns:a16="http://schemas.microsoft.com/office/drawing/2014/main" id="{BA5DD62E-FDC3-B697-6C8A-7FFA987F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Block access to the network - mitigation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858617"/>
            <a:ext cx="7531444" cy="43113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Rely on switches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Allow DHCP only from recognised ports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Block DHCP traffic from other ports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Allow only a limited number of MAC addresses on each port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Attackers cannot spoof large number of MAC addresses to starve the DHCP server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600" b="0" i="0" dirty="0">
              <a:effectLst/>
              <a:latin typeface="+mn-lt"/>
            </a:endParaRPr>
          </a:p>
        </p:txBody>
      </p:sp>
      <p:pic>
        <p:nvPicPr>
          <p:cNvPr id="2" name="Picture 1" descr="Ethernet cables connected to a networking patch">
            <a:extLst>
              <a:ext uri="{FF2B5EF4-FFF2-40B4-BE49-F238E27FC236}">
                <a16:creationId xmlns:a16="http://schemas.microsoft.com/office/drawing/2014/main" id="{A0C1A265-B2D0-C4D6-EDC7-986B8BC0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5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Web server DoS - attack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Flood the server with traffic/requests until the server cannot reply to genuine requests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server would have a limited number of “slots” to support clients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an attacker places more requests than the number of slots, the server cannot accept any further requests and legitimate clients are rejected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600" b="0" i="0" dirty="0">
              <a:effectLst/>
              <a:latin typeface="+mn-lt"/>
            </a:endParaRP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46130"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7" name="Picture 6" descr="Abstract purple and blue laser like lights">
            <a:extLst>
              <a:ext uri="{FF2B5EF4-FFF2-40B4-BE49-F238E27FC236}">
                <a16:creationId xmlns:a16="http://schemas.microsoft.com/office/drawing/2014/main" id="{B234CF5A-3FAC-1FC2-FD55-11A1D348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  <p:pic>
        <p:nvPicPr>
          <p:cNvPr id="4" name="Picture 3" descr="Earth as a particle with gold and blue">
            <a:extLst>
              <a:ext uri="{FF2B5EF4-FFF2-40B4-BE49-F238E27FC236}">
                <a16:creationId xmlns:a16="http://schemas.microsoft.com/office/drawing/2014/main" id="{0592CEDF-AACF-30CA-12B3-B984449B9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Web server DoS - mitigation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Control incoming traffic on the web server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Limit the number of connections from an IP address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has limited effectiveness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DDoS still possible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600" b="0" i="0" dirty="0">
              <a:effectLst/>
              <a:latin typeface="+mn-lt"/>
            </a:endParaRP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46130"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7" name="Picture 6" descr="Abstract purple and blue laser like lights">
            <a:extLst>
              <a:ext uri="{FF2B5EF4-FFF2-40B4-BE49-F238E27FC236}">
                <a16:creationId xmlns:a16="http://schemas.microsoft.com/office/drawing/2014/main" id="{B234CF5A-3FAC-1FC2-FD55-11A1D348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  <p:pic>
        <p:nvPicPr>
          <p:cNvPr id="4" name="Picture 3" descr="Computer 3D windows background">
            <a:extLst>
              <a:ext uri="{FF2B5EF4-FFF2-40B4-BE49-F238E27FC236}">
                <a16:creationId xmlns:a16="http://schemas.microsoft.com/office/drawing/2014/main" id="{5B519E58-AD34-8112-90BF-3519AC05ED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5" y="0"/>
            <a:ext cx="446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GB" sz="3200" dirty="0"/>
              <a:t>Network environment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Physical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Several machines connected with Ethernet cables to a physical switch and then to internet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Virtual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Create several virtual machines and network devices connected in a virtual environment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eve-ng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Used by network designers/engineers to replicate/test large networks without the need of physical devices</a:t>
            </a:r>
          </a:p>
        </p:txBody>
      </p:sp>
      <p:pic>
        <p:nvPicPr>
          <p:cNvPr id="2" name="Picture 1" descr="Interior of server room">
            <a:extLst>
              <a:ext uri="{FF2B5EF4-FFF2-40B4-BE49-F238E27FC236}">
                <a16:creationId xmlns:a16="http://schemas.microsoft.com/office/drawing/2014/main" id="{C6241E4B-8CAD-64A7-7ED7-789993CB9E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3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5634"/>
            <a:ext cx="12191999" cy="1721541"/>
          </a:xfrm>
        </p:spPr>
        <p:txBody>
          <a:bodyPr>
            <a:normAutofit/>
          </a:bodyPr>
          <a:lstStyle/>
          <a:p>
            <a:br>
              <a:rPr lang="en-US" sz="5400" b="1" dirty="0">
                <a:cs typeface="Calibri Light"/>
              </a:rPr>
            </a:br>
            <a:r>
              <a:rPr lang="en-US" sz="5400" dirty="0">
                <a:cs typeface="Calibri Light"/>
              </a:rPr>
              <a:t>Any Questions?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67175"/>
            <a:ext cx="12191999" cy="97990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351</Words>
  <Application>Microsoft Office PowerPoint</Application>
  <PresentationFormat>Widescreen</PresentationFormat>
  <Paragraphs>56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Network attack detection &amp; defense</vt:lpstr>
      <vt:lpstr>Session Outline</vt:lpstr>
      <vt:lpstr>Denial of Service attacks</vt:lpstr>
      <vt:lpstr>Block access to the network - attack</vt:lpstr>
      <vt:lpstr>Block access to the network - mitigation</vt:lpstr>
      <vt:lpstr>Web server DoS - attack</vt:lpstr>
      <vt:lpstr>Web server DoS - mitigation</vt:lpstr>
      <vt:lpstr>Network environment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attacks detection and defence</dc:title>
  <dc:creator>Bogdan Ghita</dc:creator>
  <cp:lastModifiedBy>Vivian Hocking</cp:lastModifiedBy>
  <cp:revision>3</cp:revision>
  <dcterms:created xsi:type="dcterms:W3CDTF">2024-02-06T10:52:35Z</dcterms:created>
  <dcterms:modified xsi:type="dcterms:W3CDTF">2024-03-08T16:28:08Z</dcterms:modified>
</cp:coreProperties>
</file>